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0FE26-B3D6-4718-8281-2C62C0FFB1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321677C-31F4-4D1D-9C4B-7F8999664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551AA0-DA4B-4BFF-B64F-DDEF55955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F718B-3318-46B1-A40E-5A33D9AE0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F5E3A42-A245-4ADB-AB98-4A5FCFCF8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5260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75D12E-68E7-49B3-B902-0A011C7D7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11EEE3B-65F9-4140-86A0-8C2C45E66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46DFD25-D97F-4FC4-B7D7-E6F0C8CDB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2A9636-5265-488B-BF33-D975C3813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299E88A-0BDA-4149-BFE4-A07258CE6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3544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25DCF38-A2C8-454C-A209-7554E309E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04B33FC-302F-47BA-8194-C1C7F67843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890500-F914-428E-A4D6-9B227B03B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8F031C-BA6E-4155-B309-8A6A0100F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2124B9-FC2E-43AD-8F8E-11064BCC8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327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E42B59-9F36-42CD-AE08-7CFE26F5A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E00FB4-1570-4A07-BA62-0D369ED0A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3562CE-56AE-4E19-8819-8AFF1BBE7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DC1E5E-351C-4852-A297-88D1BC0B1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FEC604-F075-4959-B31C-F8FDFE4CF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0808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5930B-C8CB-4EE5-A8C2-3A0E0A51E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BE6961-A143-4095-BAF9-3E751AF87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4D9B3F-CDC6-4290-9FBE-5F5BBD080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648E8D-4D56-48DA-8B1E-4D816DBA4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474D09-8D26-4C87-AA0F-DCDA9D8D4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615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73D08-8653-4F25-8053-29A1D3291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DE6042-20C3-416E-8C35-08319696D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AC42E0E-F2B2-4FAF-B509-76796FC72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E32FD2D-8A99-4EE2-A3CE-0AF18116F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5F235B3-C238-4700-8784-C716B1891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003D7C4-BE80-4E32-8760-74A7D88C2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8577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3C785F-CCD9-4EB5-8125-0B9D288BB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AF049A1-DE11-4323-B17F-E736DE27C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9B0FCA3-9E91-41E0-828A-096724E68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9752C8D-A30E-4BF6-A66B-D75B304A5B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1A28047-C335-4F4F-9D0A-857A280815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A271E92-D48C-42CF-B7AD-C355D182C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51E82E2-99BE-41B2-9DCC-ABA851D89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D874146-51B3-4DB5-81B9-CF12DFA57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7021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51C7FC-A1CA-42F0-A0E1-5A104006D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7E08068-371A-4183-846E-A8B08D70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CDB9451-08CF-4DD5-84A4-467FBAE3F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0BD739D-922F-45E9-B24F-4176BAC84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2416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CFFBEAC-FCD7-42B1-BA70-2F5BD24C0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DEC4803-1FE1-4279-8D7E-99DEE092C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C9A6D9-1E51-4A09-9EA6-8FC1C4D0A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27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CCB51B-2482-4B05-B8A2-5F58B9450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DC84AA-D2B5-47AE-95D3-C76824049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E7329A-9C50-44AF-AD90-B878A4BDA9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94EEB8-49C5-49E1-9944-17588AEF4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DB8E13-F4D4-4A66-B6F1-089271619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7FE9E8-7F67-4466-B1D3-D6CF3089F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675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7E9E7F-8B83-402B-8C0D-A767D9AB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6FF922B-FD85-4E19-BCC8-241EAC5398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8870901-4B70-4064-8153-9BCFA7036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5882511-B461-4F52-9E28-DC7F388E9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D5F636C-C4DB-4535-A458-978CF8D8B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9ED05D9-54C6-43E3-964D-E7AA0E217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2790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AD9C2F-D2D7-4DBA-B598-539B958BB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E0AADB-44B7-491D-81B3-3FB66CCF7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2D81D6-A26F-4DC9-A13B-B12BCBCFCF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4DAF9-4CA5-454A-983B-FD4F70A3F32C}" type="datetimeFigureOut">
              <a:rPr lang="ru-RU" smtClean="0"/>
              <a:t>24.05.2020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AE949C-962D-4A0D-BD94-DAEB3C8711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73BE50-C98A-4E96-9DE6-54F7F476BE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7F679-0BED-4423-91AE-79C6626477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173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73D116-A603-48FC-B741-28556A8B97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0" t="26667" r="38211" b="18899"/>
          <a:stretch/>
        </p:blipFill>
        <p:spPr>
          <a:xfrm>
            <a:off x="1507222" y="0"/>
            <a:ext cx="9177556" cy="685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5A1FAF-95A9-4ECA-90AE-9E77CABF52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49" t="26911" r="38280" b="18776"/>
          <a:stretch/>
        </p:blipFill>
        <p:spPr>
          <a:xfrm>
            <a:off x="1508553" y="0"/>
            <a:ext cx="91748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77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382561-6B2D-4F99-BABA-BDA11B2645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0" t="26789" r="38211" b="18654"/>
          <a:stretch/>
        </p:blipFill>
        <p:spPr>
          <a:xfrm>
            <a:off x="1511416" y="0"/>
            <a:ext cx="9169167" cy="686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34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5D28598-32AF-4A0A-AD30-CE5C784528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11" t="26850" r="38211" b="18532"/>
          <a:stretch/>
        </p:blipFill>
        <p:spPr>
          <a:xfrm>
            <a:off x="1507222" y="-5950"/>
            <a:ext cx="9177556" cy="686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29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F08626-D70B-4E17-9F3F-636FA86224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61" t="26789" r="38280" b="18654"/>
          <a:stretch/>
        </p:blipFill>
        <p:spPr>
          <a:xfrm>
            <a:off x="1527495" y="-4533"/>
            <a:ext cx="9137009" cy="686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071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DF9C7D1-AE64-4841-A6AA-E2AF17DF97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5" t="10217" r="29837" b="12275"/>
          <a:stretch/>
        </p:blipFill>
        <p:spPr>
          <a:xfrm>
            <a:off x="1520325" y="0"/>
            <a:ext cx="91513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1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085B7D-2C6A-454E-B0CA-3C7898C54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15" t="10343" r="29907" b="12648"/>
          <a:stretch/>
        </p:blipFill>
        <p:spPr>
          <a:xfrm>
            <a:off x="1489817" y="0"/>
            <a:ext cx="9212366" cy="685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407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3DA44DF-FCEF-416D-BC1F-C4EFF3CC9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35" t="10153" r="29885" b="12171"/>
          <a:stretch/>
        </p:blipFill>
        <p:spPr>
          <a:xfrm>
            <a:off x="1522199" y="0"/>
            <a:ext cx="91476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50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E91693-FF6F-43AF-BBC9-45BCEE2F6E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42" t="10276" r="29885" b="12415"/>
          <a:stretch/>
        </p:blipFill>
        <p:spPr>
          <a:xfrm>
            <a:off x="1515611" y="0"/>
            <a:ext cx="9160778" cy="685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9917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984847-65C4-4386-AB4A-1DA4AB3A0C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72" t="10153" r="29886" b="12416"/>
          <a:stretch/>
        </p:blipFill>
        <p:spPr>
          <a:xfrm>
            <a:off x="1515611" y="0"/>
            <a:ext cx="9160778" cy="686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432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0FEBD47-5CB1-4DB1-B112-9F3962F21B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72" t="10276" r="29886" b="12415"/>
          <a:stretch/>
        </p:blipFill>
        <p:spPr>
          <a:xfrm>
            <a:off x="1511340" y="0"/>
            <a:ext cx="91693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103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ECF05FA-2123-4351-BB78-93D4F281F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0" t="26789" r="38211" b="18776"/>
          <a:stretch/>
        </p:blipFill>
        <p:spPr>
          <a:xfrm>
            <a:off x="1507222" y="5630"/>
            <a:ext cx="9177556" cy="685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269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EBD43B-0B58-41EA-A53F-2B66298A7F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0" t="26789" r="38211" b="18776"/>
          <a:stretch/>
        </p:blipFill>
        <p:spPr>
          <a:xfrm>
            <a:off x="1507222" y="0"/>
            <a:ext cx="9177556" cy="685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55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0DD699-3CF5-4BEA-9983-A93FD2C2A7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77" t="26789" r="38210" b="18654"/>
          <a:stretch/>
        </p:blipFill>
        <p:spPr>
          <a:xfrm>
            <a:off x="1511181" y="-3306"/>
            <a:ext cx="9169637" cy="686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397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957C64-7D8A-4D95-A1A6-5E19D5CFD4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11" t="26712" r="38317" b="18957"/>
          <a:stretch/>
        </p:blipFill>
        <p:spPr>
          <a:xfrm>
            <a:off x="1514056" y="0"/>
            <a:ext cx="9163888" cy="685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89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9463AB-E72F-4A03-B0E7-6E35724EF7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10" t="26789" r="38211" b="18899"/>
          <a:stretch/>
        </p:blipFill>
        <p:spPr>
          <a:xfrm>
            <a:off x="1485385" y="0"/>
            <a:ext cx="92212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747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18516E-0C77-42D6-812F-5B6A27007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0" t="26789" r="38486" b="18776"/>
          <a:stretch/>
        </p:blipFill>
        <p:spPr>
          <a:xfrm>
            <a:off x="1532389" y="0"/>
            <a:ext cx="9127222" cy="686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3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2393A48-34E9-47DD-8F4E-519F099C9B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0" t="26789" r="38211" b="18899"/>
          <a:stretch/>
        </p:blipFill>
        <p:spPr>
          <a:xfrm>
            <a:off x="1490444" y="0"/>
            <a:ext cx="9211112" cy="686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05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2FEACF-56C8-4E78-AC6B-2B8F43D6CE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49" t="26789" r="38280" b="18776"/>
          <a:stretch/>
        </p:blipFill>
        <p:spPr>
          <a:xfrm>
            <a:off x="1518864" y="0"/>
            <a:ext cx="91542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482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0</Words>
  <Application>Microsoft Office PowerPoint</Application>
  <PresentationFormat>Широкоэкранный</PresentationFormat>
  <Paragraphs>0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Vlad Zherebin</dc:creator>
  <cp:lastModifiedBy>Vlad Zherebin</cp:lastModifiedBy>
  <cp:revision>35</cp:revision>
  <dcterms:created xsi:type="dcterms:W3CDTF">2020-05-24T20:07:30Z</dcterms:created>
  <dcterms:modified xsi:type="dcterms:W3CDTF">2020-05-24T20:57:45Z</dcterms:modified>
</cp:coreProperties>
</file>

<file path=docProps/thumbnail.jpeg>
</file>